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5508" autoAdjust="0"/>
    <p:restoredTop sz="96265" autoAdjust="0"/>
  </p:normalViewPr>
  <p:slideViewPr>
    <p:cSldViewPr snapToGrid="0">
      <p:cViewPr varScale="1">
        <p:scale>
          <a:sx n="94" d="100"/>
          <a:sy n="94" d="100"/>
        </p:scale>
        <p:origin x="90" y="3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 smtClean="0"/>
              <a:t>Klik for at redigere undertiteltypografien i masteren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EE2AF-42E5-460F-8FD8-87996740572C}" type="datetimeFigureOut">
              <a:rPr lang="da-DK" smtClean="0"/>
              <a:t>05-09-2022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6B6DE-6066-43CC-BBBF-34C3CC4432F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688935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EE2AF-42E5-460F-8FD8-87996740572C}" type="datetimeFigureOut">
              <a:rPr lang="da-DK" smtClean="0"/>
              <a:t>05-09-2022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6B6DE-6066-43CC-BBBF-34C3CC4432F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761338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EE2AF-42E5-460F-8FD8-87996740572C}" type="datetimeFigureOut">
              <a:rPr lang="da-DK" smtClean="0"/>
              <a:t>05-09-2022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6B6DE-6066-43CC-BBBF-34C3CC4432F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423015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EE2AF-42E5-460F-8FD8-87996740572C}" type="datetimeFigureOut">
              <a:rPr lang="da-DK" smtClean="0"/>
              <a:t>05-09-2022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6B6DE-6066-43CC-BBBF-34C3CC4432F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414378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EE2AF-42E5-460F-8FD8-87996740572C}" type="datetimeFigureOut">
              <a:rPr lang="da-DK" smtClean="0"/>
              <a:t>05-09-2022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6B6DE-6066-43CC-BBBF-34C3CC4432F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703209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EE2AF-42E5-460F-8FD8-87996740572C}" type="datetimeFigureOut">
              <a:rPr lang="da-DK" smtClean="0"/>
              <a:t>05-09-2022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6B6DE-6066-43CC-BBBF-34C3CC4432F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831995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EE2AF-42E5-460F-8FD8-87996740572C}" type="datetimeFigureOut">
              <a:rPr lang="da-DK" smtClean="0"/>
              <a:t>05-09-2022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6B6DE-6066-43CC-BBBF-34C3CC4432F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99669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EE2AF-42E5-460F-8FD8-87996740572C}" type="datetimeFigureOut">
              <a:rPr lang="da-DK" smtClean="0"/>
              <a:t>05-09-2022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6B6DE-6066-43CC-BBBF-34C3CC4432F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378912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EE2AF-42E5-460F-8FD8-87996740572C}" type="datetimeFigureOut">
              <a:rPr lang="da-DK" smtClean="0"/>
              <a:t>05-09-2022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6B6DE-6066-43CC-BBBF-34C3CC4432F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64204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EE2AF-42E5-460F-8FD8-87996740572C}" type="datetimeFigureOut">
              <a:rPr lang="da-DK" smtClean="0"/>
              <a:t>05-09-2022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6B6DE-6066-43CC-BBBF-34C3CC4432F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236635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EE2AF-42E5-460F-8FD8-87996740572C}" type="datetimeFigureOut">
              <a:rPr lang="da-DK" smtClean="0"/>
              <a:t>05-09-2022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6B6DE-6066-43CC-BBBF-34C3CC4432F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165164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0EE2AF-42E5-460F-8FD8-87996740572C}" type="datetimeFigureOut">
              <a:rPr lang="da-DK" smtClean="0"/>
              <a:t>05-09-2022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D6B6DE-6066-43CC-BBBF-34C3CC4432F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06070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im.dk/arbejdsomraader/kommunal-og-regionaloekonomi/landsdaekkende-brugertilfredshedsundersoegelser-btu/brugertilfredshedsundersoegelsen-af-dagtilbud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49808" y="308547"/>
            <a:ext cx="10716768" cy="2387600"/>
          </a:xfrm>
        </p:spPr>
        <p:txBody>
          <a:bodyPr>
            <a:normAutofit/>
          </a:bodyPr>
          <a:lstStyle/>
          <a:p>
            <a:r>
              <a:rPr lang="da-DK" dirty="0" smtClean="0"/>
              <a:t>Udtræk af Forældretilfredshedsundersøgelse</a:t>
            </a:r>
            <a:endParaRPr lang="da-DK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941832" y="3602038"/>
            <a:ext cx="10332720" cy="2368994"/>
          </a:xfrm>
        </p:spPr>
        <p:txBody>
          <a:bodyPr>
            <a:normAutofit/>
          </a:bodyPr>
          <a:lstStyle/>
          <a:p>
            <a:r>
              <a:rPr lang="da-DK" b="1" dirty="0" smtClean="0"/>
              <a:t>Skovkanten</a:t>
            </a:r>
            <a:endParaRPr lang="da-DK" b="1" dirty="0" smtClean="0"/>
          </a:p>
          <a:p>
            <a:r>
              <a:rPr lang="da-DK" dirty="0" smtClean="0"/>
              <a:t>Oktober 2021 – februar 2022</a:t>
            </a:r>
          </a:p>
          <a:p>
            <a:r>
              <a:rPr lang="da-DK" dirty="0" smtClean="0"/>
              <a:t> Ca. </a:t>
            </a:r>
            <a:r>
              <a:rPr lang="da-DK" dirty="0" smtClean="0"/>
              <a:t>34 </a:t>
            </a:r>
            <a:r>
              <a:rPr lang="da-DK" dirty="0" smtClean="0"/>
              <a:t>respondenter ud af </a:t>
            </a:r>
            <a:r>
              <a:rPr lang="da-DK" dirty="0" smtClean="0"/>
              <a:t>55 </a:t>
            </a:r>
            <a:r>
              <a:rPr lang="da-DK" dirty="0" smtClean="0"/>
              <a:t>mulige </a:t>
            </a:r>
            <a:r>
              <a:rPr lang="da-DK" dirty="0" smtClean="0"/>
              <a:t>respondenter </a:t>
            </a:r>
            <a:endParaRPr lang="da-DK" dirty="0" smtClean="0"/>
          </a:p>
          <a:p>
            <a:endParaRPr lang="da-DK" dirty="0"/>
          </a:p>
          <a:p>
            <a:r>
              <a:rPr lang="da-DK" dirty="0" smtClean="0">
                <a:hlinkClick r:id="rId2"/>
              </a:rPr>
              <a:t>Den landsdækkende brugertilfredshedsundersøgelse af dagtilbud 2022 (im.dk)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424897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felt 3"/>
          <p:cNvSpPr txBox="1"/>
          <p:nvPr/>
        </p:nvSpPr>
        <p:spPr>
          <a:xfrm>
            <a:off x="740664" y="457200"/>
            <a:ext cx="1067104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smtClean="0"/>
              <a:t>Hvor tilfreds er du med aktiviteter, leg og grupper</a:t>
            </a:r>
            <a:r>
              <a:rPr lang="da-DK" dirty="0" smtClean="0"/>
              <a:t>?</a:t>
            </a:r>
          </a:p>
          <a:p>
            <a:endParaRPr lang="da-DK" dirty="0"/>
          </a:p>
          <a:p>
            <a:endParaRPr lang="da-DK" dirty="0" smtClean="0"/>
          </a:p>
          <a:p>
            <a:endParaRPr lang="da-DK" dirty="0"/>
          </a:p>
          <a:p>
            <a:endParaRPr lang="da-DK" dirty="0" smtClean="0"/>
          </a:p>
          <a:p>
            <a:endParaRPr lang="da-DK" dirty="0" smtClean="0"/>
          </a:p>
          <a:p>
            <a:endParaRPr lang="da-DK" dirty="0"/>
          </a:p>
          <a:p>
            <a:endParaRPr lang="da-DK" dirty="0"/>
          </a:p>
        </p:txBody>
      </p:sp>
      <p:pic>
        <p:nvPicPr>
          <p:cNvPr id="6" name="Billede 5"/>
          <p:cNvPicPr>
            <a:picLocks noChangeAspect="1"/>
          </p:cNvPicPr>
          <p:nvPr/>
        </p:nvPicPr>
        <p:blipFill rotWithShape="1">
          <a:blip r:embed="rId2"/>
          <a:srcRect l="43223" t="35239" r="13535" b="13093"/>
          <a:stretch/>
        </p:blipFill>
        <p:spPr>
          <a:xfrm>
            <a:off x="740663" y="969188"/>
            <a:ext cx="10671049" cy="57507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70133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felt 3"/>
          <p:cNvSpPr txBox="1"/>
          <p:nvPr/>
        </p:nvSpPr>
        <p:spPr>
          <a:xfrm>
            <a:off x="740664" y="457200"/>
            <a:ext cx="1067104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smtClean="0"/>
              <a:t>Hvor tilfreds er du med sprog, forståelse og tryghed</a:t>
            </a:r>
            <a:r>
              <a:rPr lang="da-DK" dirty="0" smtClean="0"/>
              <a:t>?</a:t>
            </a:r>
          </a:p>
          <a:p>
            <a:endParaRPr lang="da-DK" dirty="0" smtClean="0"/>
          </a:p>
          <a:p>
            <a:endParaRPr lang="da-DK" dirty="0"/>
          </a:p>
          <a:p>
            <a:endParaRPr lang="da-DK" dirty="0" smtClean="0"/>
          </a:p>
          <a:p>
            <a:endParaRPr lang="da-DK" dirty="0"/>
          </a:p>
          <a:p>
            <a:endParaRPr lang="da-DK" dirty="0" smtClean="0"/>
          </a:p>
          <a:p>
            <a:endParaRPr lang="da-DK" dirty="0"/>
          </a:p>
        </p:txBody>
      </p:sp>
      <p:pic>
        <p:nvPicPr>
          <p:cNvPr id="3" name="Billede 2"/>
          <p:cNvPicPr>
            <a:picLocks noChangeAspect="1"/>
          </p:cNvPicPr>
          <p:nvPr/>
        </p:nvPicPr>
        <p:blipFill rotWithShape="1">
          <a:blip r:embed="rId2"/>
          <a:srcRect l="43278" t="35245" r="13645" b="13091"/>
          <a:stretch/>
        </p:blipFill>
        <p:spPr>
          <a:xfrm>
            <a:off x="740664" y="1167185"/>
            <a:ext cx="10671048" cy="538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38540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felt 3"/>
          <p:cNvSpPr txBox="1"/>
          <p:nvPr/>
        </p:nvSpPr>
        <p:spPr>
          <a:xfrm>
            <a:off x="740664" y="457200"/>
            <a:ext cx="1067104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smtClean="0"/>
              <a:t>Hvor tilfreds er du med børnene imellem</a:t>
            </a:r>
            <a:r>
              <a:rPr lang="da-DK" dirty="0" smtClean="0"/>
              <a:t>?</a:t>
            </a:r>
          </a:p>
          <a:p>
            <a:endParaRPr lang="da-DK" dirty="0"/>
          </a:p>
          <a:p>
            <a:endParaRPr lang="da-DK" dirty="0" smtClean="0"/>
          </a:p>
          <a:p>
            <a:endParaRPr lang="da-DK" dirty="0"/>
          </a:p>
          <a:p>
            <a:endParaRPr lang="da-DK" dirty="0" smtClean="0"/>
          </a:p>
          <a:p>
            <a:endParaRPr lang="da-DK" dirty="0"/>
          </a:p>
        </p:txBody>
      </p:sp>
      <p:pic>
        <p:nvPicPr>
          <p:cNvPr id="5" name="Billede 4"/>
          <p:cNvPicPr>
            <a:picLocks noChangeAspect="1"/>
          </p:cNvPicPr>
          <p:nvPr/>
        </p:nvPicPr>
        <p:blipFill rotWithShape="1">
          <a:blip r:embed="rId2"/>
          <a:srcRect l="43276" t="34807" r="13695" b="12931"/>
          <a:stretch/>
        </p:blipFill>
        <p:spPr>
          <a:xfrm>
            <a:off x="740664" y="891629"/>
            <a:ext cx="10671048" cy="56794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6997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felt 3"/>
          <p:cNvSpPr txBox="1"/>
          <p:nvPr/>
        </p:nvSpPr>
        <p:spPr>
          <a:xfrm>
            <a:off x="740664" y="457200"/>
            <a:ext cx="106710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smtClean="0"/>
              <a:t>Hvor tilfreds er du samarbejdet med personalet</a:t>
            </a:r>
            <a:r>
              <a:rPr lang="da-DK" dirty="0" smtClean="0"/>
              <a:t>?</a:t>
            </a:r>
          </a:p>
          <a:p>
            <a:endParaRPr lang="da-DK" dirty="0"/>
          </a:p>
          <a:p>
            <a:endParaRPr lang="da-DK" dirty="0"/>
          </a:p>
        </p:txBody>
      </p:sp>
      <p:pic>
        <p:nvPicPr>
          <p:cNvPr id="3" name="Billede 2"/>
          <p:cNvPicPr>
            <a:picLocks noChangeAspect="1"/>
          </p:cNvPicPr>
          <p:nvPr/>
        </p:nvPicPr>
        <p:blipFill rotWithShape="1">
          <a:blip r:embed="rId2"/>
          <a:srcRect l="43105" t="34877" r="13581" b="13159"/>
          <a:stretch/>
        </p:blipFill>
        <p:spPr>
          <a:xfrm>
            <a:off x="740663" y="918864"/>
            <a:ext cx="10796913" cy="5526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50386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felt 3"/>
          <p:cNvSpPr txBox="1"/>
          <p:nvPr/>
        </p:nvSpPr>
        <p:spPr>
          <a:xfrm>
            <a:off x="740664" y="457200"/>
            <a:ext cx="106710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smtClean="0"/>
              <a:t>Hvor tilfreds er du samlet set</a:t>
            </a:r>
            <a:r>
              <a:rPr lang="da-DK" dirty="0" smtClean="0"/>
              <a:t>?</a:t>
            </a:r>
          </a:p>
          <a:p>
            <a:endParaRPr lang="da-DK" dirty="0"/>
          </a:p>
          <a:p>
            <a:endParaRPr lang="da-DK" dirty="0"/>
          </a:p>
        </p:txBody>
      </p:sp>
      <p:sp>
        <p:nvSpPr>
          <p:cNvPr id="5" name="Tekstfelt 4"/>
          <p:cNvSpPr txBox="1"/>
          <p:nvPr/>
        </p:nvSpPr>
        <p:spPr>
          <a:xfrm>
            <a:off x="740664" y="5495544"/>
            <a:ext cx="10744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smtClean="0"/>
              <a:t>Den gennemsnitslige samlede tilfredshed i </a:t>
            </a:r>
            <a:r>
              <a:rPr lang="da-DK" dirty="0" smtClean="0"/>
              <a:t>Skovkanten </a:t>
            </a:r>
            <a:r>
              <a:rPr lang="da-DK" dirty="0" smtClean="0"/>
              <a:t>er steget fra </a:t>
            </a:r>
            <a:r>
              <a:rPr lang="da-DK" dirty="0" smtClean="0"/>
              <a:t>4,6 </a:t>
            </a:r>
            <a:r>
              <a:rPr lang="da-DK" dirty="0" smtClean="0"/>
              <a:t>i 2019 til </a:t>
            </a:r>
            <a:r>
              <a:rPr lang="da-DK" dirty="0" smtClean="0"/>
              <a:t>4,8 </a:t>
            </a:r>
            <a:r>
              <a:rPr lang="da-DK" dirty="0" smtClean="0"/>
              <a:t>i nærværende måling på en skala fra 1 til 5 – hvor 1 er meget utilfreds og 5 er meget tilfreds.</a:t>
            </a:r>
          </a:p>
          <a:p>
            <a:endParaRPr lang="da-DK" dirty="0"/>
          </a:p>
          <a:p>
            <a:r>
              <a:rPr lang="da-DK" dirty="0" smtClean="0"/>
              <a:t>Den gennemsnitslige tilfredshed i Vejle Kommune og på landsplan er 4,3 i nærværende måling.</a:t>
            </a:r>
            <a:endParaRPr lang="da-DK" dirty="0"/>
          </a:p>
        </p:txBody>
      </p:sp>
      <p:pic>
        <p:nvPicPr>
          <p:cNvPr id="2" name="Billede 1"/>
          <p:cNvPicPr>
            <a:picLocks noChangeAspect="1"/>
          </p:cNvPicPr>
          <p:nvPr/>
        </p:nvPicPr>
        <p:blipFill rotWithShape="1">
          <a:blip r:embed="rId2"/>
          <a:srcRect l="43333" t="35015" r="13867" b="13026"/>
          <a:stretch/>
        </p:blipFill>
        <p:spPr>
          <a:xfrm>
            <a:off x="740664" y="833716"/>
            <a:ext cx="10671048" cy="45988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41335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124</Words>
  <Application>Microsoft Office PowerPoint</Application>
  <PresentationFormat>Widescreen</PresentationFormat>
  <Paragraphs>26</Paragraphs>
  <Slides>6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Office-tema</vt:lpstr>
      <vt:lpstr>Udtræk af Forældretilfredshedsundersøgelse</vt:lpstr>
      <vt:lpstr>PowerPoint-præsentation</vt:lpstr>
      <vt:lpstr>PowerPoint-præsentation</vt:lpstr>
      <vt:lpstr>PowerPoint-præsentation</vt:lpstr>
      <vt:lpstr>PowerPoint-præsentation</vt:lpstr>
      <vt:lpstr>PowerPoint-præsentation</vt:lpstr>
    </vt:vector>
  </TitlesOfParts>
  <Company>Vejle Kommune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Udtræk af Forældretilfredshedsundersøgelse</dc:title>
  <dc:creator>Mette Sønderskov Nielsen  Dagtilbud - administrationsafdeling Vejle  Børn og Unge  Vejle Kommune</dc:creator>
  <cp:lastModifiedBy>Mette Sønderskov Nielsen  Dagtilbud - administrationsafdeling Vejle  Børn og Unge  Vejle Kommune</cp:lastModifiedBy>
  <cp:revision>9</cp:revision>
  <dcterms:created xsi:type="dcterms:W3CDTF">2022-08-23T10:30:23Z</dcterms:created>
  <dcterms:modified xsi:type="dcterms:W3CDTF">2022-09-05T07:01:10Z</dcterms:modified>
</cp:coreProperties>
</file>