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08" autoAdjust="0"/>
    <p:restoredTop sz="96265" autoAdjust="0"/>
  </p:normalViewPr>
  <p:slideViewPr>
    <p:cSldViewPr snapToGrid="0">
      <p:cViewPr varScale="1">
        <p:scale>
          <a:sx n="94" d="100"/>
          <a:sy n="94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89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613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230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143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032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319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966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789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4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36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651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E2AF-42E5-460F-8FD8-87996740572C}" type="datetimeFigureOut">
              <a:rPr lang="da-DK" smtClean="0"/>
              <a:t>05-09-2022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B6DE-6066-43CC-BBBF-34C3CC4432F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6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.dk/arbejdsomraader/kommunal-og-regionaloekonomi/landsdaekkende-brugertilfredshedsundersoegelser-btu/brugertilfredshedsundersoegelsen-af-dagtilbu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9808" y="308547"/>
            <a:ext cx="10716768" cy="2387600"/>
          </a:xfrm>
        </p:spPr>
        <p:txBody>
          <a:bodyPr>
            <a:normAutofit/>
          </a:bodyPr>
          <a:lstStyle/>
          <a:p>
            <a:r>
              <a:rPr lang="da-DK" dirty="0" smtClean="0"/>
              <a:t>Udtræk af Forældretilfredshedsundersøgelse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41832" y="3602038"/>
            <a:ext cx="10332720" cy="2368994"/>
          </a:xfrm>
        </p:spPr>
        <p:txBody>
          <a:bodyPr>
            <a:normAutofit/>
          </a:bodyPr>
          <a:lstStyle/>
          <a:p>
            <a:r>
              <a:rPr lang="da-DK" b="1" dirty="0" smtClean="0"/>
              <a:t>Skovkanten</a:t>
            </a:r>
            <a:endParaRPr lang="da-DK" b="1" dirty="0" smtClean="0"/>
          </a:p>
          <a:p>
            <a:r>
              <a:rPr lang="da-DK" dirty="0" smtClean="0"/>
              <a:t>Oktober 2021 – februar 2022</a:t>
            </a:r>
          </a:p>
          <a:p>
            <a:r>
              <a:rPr lang="da-DK" dirty="0" smtClean="0"/>
              <a:t> Ca. </a:t>
            </a:r>
            <a:r>
              <a:rPr lang="da-DK" dirty="0" smtClean="0"/>
              <a:t>34 </a:t>
            </a:r>
            <a:r>
              <a:rPr lang="da-DK" dirty="0" smtClean="0"/>
              <a:t>respondenter ud af </a:t>
            </a:r>
            <a:r>
              <a:rPr lang="da-DK" dirty="0" smtClean="0"/>
              <a:t>55 </a:t>
            </a:r>
            <a:r>
              <a:rPr lang="da-DK" dirty="0" smtClean="0"/>
              <a:t>mulige </a:t>
            </a:r>
            <a:r>
              <a:rPr lang="da-DK" dirty="0" smtClean="0"/>
              <a:t>respondenter 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>
                <a:hlinkClick r:id="rId2"/>
              </a:rPr>
              <a:t>Den landsdækkende brugertilfredshedsundersøgelse af dagtilbud 2022 (im.dk)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4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740664" y="457200"/>
            <a:ext cx="10671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Hvor tilfreds er du med aktiviteter, leg og grupper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2"/>
          <a:srcRect l="43223" t="35239" r="13535" b="13093"/>
          <a:stretch/>
        </p:blipFill>
        <p:spPr>
          <a:xfrm>
            <a:off x="740663" y="969188"/>
            <a:ext cx="10671049" cy="57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1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740664" y="457200"/>
            <a:ext cx="10671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Hvor tilfreds er du med sprog, forståelse og tryghed</a:t>
            </a:r>
            <a:r>
              <a:rPr lang="da-DK" dirty="0" smtClean="0"/>
              <a:t>?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2"/>
          <a:srcRect l="43278" t="35245" r="13645" b="13091"/>
          <a:stretch/>
        </p:blipFill>
        <p:spPr>
          <a:xfrm>
            <a:off x="740664" y="1167185"/>
            <a:ext cx="10671048" cy="538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5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740664" y="457200"/>
            <a:ext cx="10671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Hvor tilfreds er du med børnene imellem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2"/>
          <a:srcRect l="43276" t="34807" r="13695" b="12931"/>
          <a:stretch/>
        </p:blipFill>
        <p:spPr>
          <a:xfrm>
            <a:off x="740664" y="891629"/>
            <a:ext cx="10671048" cy="567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740664" y="457200"/>
            <a:ext cx="10671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Hvor tilfreds er du samarbejdet med personalet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2"/>
          <a:srcRect l="43105" t="34877" r="13581" b="13159"/>
          <a:stretch/>
        </p:blipFill>
        <p:spPr>
          <a:xfrm>
            <a:off x="740663" y="918864"/>
            <a:ext cx="10796913" cy="552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8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740664" y="457200"/>
            <a:ext cx="10671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Hvor tilfreds er du samlet set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740664" y="5495544"/>
            <a:ext cx="1074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Den gennemsnitslige samlede tilfredshed i </a:t>
            </a:r>
            <a:r>
              <a:rPr lang="da-DK" dirty="0" smtClean="0"/>
              <a:t>Skovkanten </a:t>
            </a:r>
            <a:r>
              <a:rPr lang="da-DK" dirty="0" smtClean="0"/>
              <a:t>er steget fra </a:t>
            </a:r>
            <a:r>
              <a:rPr lang="da-DK" dirty="0" smtClean="0"/>
              <a:t>4,6 </a:t>
            </a:r>
            <a:r>
              <a:rPr lang="da-DK" dirty="0" smtClean="0"/>
              <a:t>i 2019 til </a:t>
            </a:r>
            <a:r>
              <a:rPr lang="da-DK" dirty="0" smtClean="0"/>
              <a:t>4,8 </a:t>
            </a:r>
            <a:r>
              <a:rPr lang="da-DK" dirty="0" smtClean="0"/>
              <a:t>i nærværende måling på en skala fra 1 til 5 – hvor 1 er meget utilfreds og 5 er meget tilfreds.</a:t>
            </a:r>
          </a:p>
          <a:p>
            <a:endParaRPr lang="da-DK" dirty="0"/>
          </a:p>
          <a:p>
            <a:r>
              <a:rPr lang="da-DK" dirty="0" smtClean="0"/>
              <a:t>Den gennemsnitslige tilfredshed i Vejle Kommune og på landsplan er 4,3 i nærværende måling.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2"/>
          <a:srcRect l="43333" t="35015" r="13867" b="13026"/>
          <a:stretch/>
        </p:blipFill>
        <p:spPr>
          <a:xfrm>
            <a:off x="740664" y="833716"/>
            <a:ext cx="10671048" cy="459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3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124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Udtræk af Forældretilfredshedsundersøgelse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Vejle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Udtræk af Forældretilfredshedsundersøgelse</dc:title>
  <dc:creator>Mette Sønderskov Nielsen  Dagtilbud - administrationsafdeling Vejle  Børn og Unge  Vejle Kommune</dc:creator>
  <cp:lastModifiedBy>Mette Sønderskov Nielsen  Dagtilbud - administrationsafdeling Vejle  Børn og Unge  Vejle Kommune</cp:lastModifiedBy>
  <cp:revision>9</cp:revision>
  <dcterms:created xsi:type="dcterms:W3CDTF">2022-08-23T10:30:23Z</dcterms:created>
  <dcterms:modified xsi:type="dcterms:W3CDTF">2022-09-05T07:01:10Z</dcterms:modified>
</cp:coreProperties>
</file>